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05" autoAdjust="0"/>
    <p:restoredTop sz="94660"/>
  </p:normalViewPr>
  <p:slideViewPr>
    <p:cSldViewPr snapToGrid="0">
      <p:cViewPr>
        <p:scale>
          <a:sx n="100" d="100"/>
          <a:sy n="100" d="100"/>
        </p:scale>
        <p:origin x="1602" y="3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3858437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831461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1354798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3009989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1055750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379236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374978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645767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3073811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4050752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66DF86-C83A-4ACB-9509-FC1015797EB5}" type="datetimeFigureOut">
              <a:rPr kumimoji="1" lang="ja-JP" altLang="en-US" smtClean="0"/>
              <a:t>2021/12/24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2190532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66DF86-C83A-4ACB-9509-FC1015797EB5}" type="datetimeFigureOut">
              <a:rPr kumimoji="1" lang="ja-JP" altLang="en-US" smtClean="0"/>
              <a:t>2021/12/24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AAF0F5-204C-411C-84B9-48B3B352326D}" type="slidenum">
              <a:rPr kumimoji="1" lang="ja-JP" altLang="en-US" smtClean="0"/>
              <a:t>‹#›</a:t>
            </a:fld>
            <a:endParaRPr kumimoji="1" lang="ja-JP" altLang="en-US"/>
          </a:p>
        </p:txBody>
      </p:sp>
    </p:spTree>
    <p:extLst>
      <p:ext uri="{BB962C8B-B14F-4D97-AF65-F5344CB8AC3E}">
        <p14:creationId xmlns:p14="http://schemas.microsoft.com/office/powerpoint/2010/main" val="440337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223919EE-5961-49B1-8742-16E1A91FC94A}"/>
              </a:ext>
            </a:extLst>
          </p:cNvPr>
          <p:cNvSpPr>
            <a:spLocks noGrp="1"/>
          </p:cNvSpPr>
          <p:nvPr>
            <p:ph type="subTitle" idx="1"/>
          </p:nvPr>
        </p:nvSpPr>
        <p:spPr>
          <a:xfrm>
            <a:off x="184558" y="1015068"/>
            <a:ext cx="1031845" cy="394281"/>
          </a:xfrm>
        </p:spPr>
        <p:txBody>
          <a:bodyPr>
            <a:noAutofit/>
          </a:bodyPr>
          <a:lstStyle/>
          <a:p>
            <a:pPr algn="l">
              <a:lnSpc>
                <a:spcPts val="800"/>
              </a:lnSpc>
            </a:pPr>
            <a:r>
              <a:rPr lang="en-US" altLang="ja-JP" sz="1400" dirty="0">
                <a:latin typeface="Amasis MT Pro Black" panose="020B0604020202020204" pitchFamily="18" charset="0"/>
                <a:cs typeface="Aharoni" panose="02010803020104030203" pitchFamily="2" charset="-79"/>
              </a:rPr>
              <a:t>8:40</a:t>
            </a:r>
            <a:endParaRPr kumimoji="1" lang="en-US" altLang="ja-JP" sz="1400" dirty="0">
              <a:latin typeface="Amasis MT Pro Black" panose="020B0604020202020204" pitchFamily="18" charset="0"/>
              <a:cs typeface="Aharoni" panose="02010803020104030203" pitchFamily="2" charset="-79"/>
            </a:endParaRPr>
          </a:p>
          <a:p>
            <a:pPr algn="l">
              <a:lnSpc>
                <a:spcPts val="800"/>
              </a:lnSpc>
            </a:pPr>
            <a:r>
              <a:rPr kumimoji="1" lang="ja-JP" altLang="en-US" sz="1400" dirty="0">
                <a:latin typeface="Amasis MT Pro Black" panose="020B0604020202020204" pitchFamily="18" charset="0"/>
                <a:cs typeface="Aharoni" panose="02010803020104030203" pitchFamily="2" charset="-79"/>
              </a:rPr>
              <a:t>　</a:t>
            </a:r>
            <a:r>
              <a:rPr kumimoji="1" lang="ja-JP" altLang="en-US" sz="1400" b="1" dirty="0">
                <a:latin typeface="HGP創英角ﾎﾟｯﾌﾟ体" panose="040B0A00000000000000" pitchFamily="50" charset="-128"/>
                <a:ea typeface="HGP創英角ﾎﾟｯﾌﾟ体" panose="040B0A00000000000000" pitchFamily="50" charset="-128"/>
                <a:cs typeface="Aharoni" panose="02010803020104030203" pitchFamily="2" charset="-79"/>
              </a:rPr>
              <a:t>～</a:t>
            </a:r>
            <a:r>
              <a:rPr kumimoji="1" lang="en-US" altLang="ja-JP" sz="1400" dirty="0">
                <a:latin typeface="Amasis MT Pro Black" panose="020B0604020202020204" pitchFamily="18" charset="0"/>
                <a:cs typeface="Aharoni" panose="02010803020104030203" pitchFamily="2" charset="-79"/>
              </a:rPr>
              <a:t>9:25</a:t>
            </a:r>
            <a:endParaRPr kumimoji="1" lang="ja-JP" altLang="en-US" sz="1400" dirty="0">
              <a:latin typeface="Amasis MT Pro Black" panose="020B0604020202020204" pitchFamily="18" charset="0"/>
              <a:cs typeface="Aharoni" panose="02010803020104030203" pitchFamily="2" charset="-79"/>
            </a:endParaRPr>
          </a:p>
        </p:txBody>
      </p:sp>
      <p:sp>
        <p:nvSpPr>
          <p:cNvPr id="6" name="字幕 2">
            <a:extLst>
              <a:ext uri="{FF2B5EF4-FFF2-40B4-BE49-F238E27FC236}">
                <a16:creationId xmlns:a16="http://schemas.microsoft.com/office/drawing/2014/main" id="{47DCC1E6-664F-4F59-B235-595DCB3541F7}"/>
              </a:ext>
            </a:extLst>
          </p:cNvPr>
          <p:cNvSpPr txBox="1">
            <a:spLocks/>
          </p:cNvSpPr>
          <p:nvPr/>
        </p:nvSpPr>
        <p:spPr>
          <a:xfrm>
            <a:off x="184558" y="1560352"/>
            <a:ext cx="103184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800"/>
              </a:lnSpc>
            </a:pPr>
            <a:r>
              <a:rPr lang="en-US" altLang="ja-JP" sz="1400" dirty="0">
                <a:latin typeface="Amasis MT Pro Black" panose="020B0604020202020204" pitchFamily="18" charset="0"/>
                <a:cs typeface="Aharoni" panose="02010803020104030203" pitchFamily="2" charset="-79"/>
              </a:rPr>
              <a:t>9:35</a:t>
            </a:r>
            <a:endParaRPr kumimoji="1" lang="en-US" altLang="ja-JP" sz="1400" dirty="0">
              <a:latin typeface="Amasis MT Pro Black" panose="020B0604020202020204" pitchFamily="18" charset="0"/>
              <a:cs typeface="Aharoni" panose="02010803020104030203" pitchFamily="2" charset="-79"/>
            </a:endParaRPr>
          </a:p>
          <a:p>
            <a:pPr algn="l">
              <a:lnSpc>
                <a:spcPts val="800"/>
              </a:lnSpc>
            </a:pPr>
            <a:r>
              <a:rPr kumimoji="1" lang="ja-JP" altLang="en-US" sz="1400" dirty="0">
                <a:latin typeface="Amasis MT Pro Black" panose="020B0604020202020204" pitchFamily="18" charset="0"/>
                <a:cs typeface="Aharoni" panose="02010803020104030203" pitchFamily="2" charset="-79"/>
              </a:rPr>
              <a:t>　</a:t>
            </a:r>
            <a:r>
              <a:rPr kumimoji="1" lang="ja-JP" altLang="en-US" sz="1400" b="1" dirty="0">
                <a:latin typeface="HGP創英角ﾎﾟｯﾌﾟ体" panose="040B0A00000000000000" pitchFamily="50" charset="-128"/>
                <a:ea typeface="HGP創英角ﾎﾟｯﾌﾟ体" panose="040B0A00000000000000" pitchFamily="50" charset="-128"/>
                <a:cs typeface="Aharoni" panose="02010803020104030203" pitchFamily="2" charset="-79"/>
              </a:rPr>
              <a:t>～</a:t>
            </a:r>
            <a:r>
              <a:rPr kumimoji="1" lang="en-US" altLang="ja-JP" sz="1400" dirty="0">
                <a:latin typeface="Amasis MT Pro Black" panose="020B0604020202020204" pitchFamily="18" charset="0"/>
                <a:cs typeface="Aharoni" panose="02010803020104030203" pitchFamily="2" charset="-79"/>
              </a:rPr>
              <a:t>10:20</a:t>
            </a:r>
            <a:endParaRPr kumimoji="1" lang="ja-JP" altLang="en-US" sz="1400" dirty="0">
              <a:latin typeface="Amasis MT Pro Black" panose="020B0604020202020204" pitchFamily="18" charset="0"/>
              <a:cs typeface="Aharoni" panose="02010803020104030203" pitchFamily="2" charset="-79"/>
            </a:endParaRPr>
          </a:p>
        </p:txBody>
      </p:sp>
      <p:sp>
        <p:nvSpPr>
          <p:cNvPr id="7" name="字幕 2">
            <a:extLst>
              <a:ext uri="{FF2B5EF4-FFF2-40B4-BE49-F238E27FC236}">
                <a16:creationId xmlns:a16="http://schemas.microsoft.com/office/drawing/2014/main" id="{CE0595BB-E30F-4D9B-AC59-DDD73F5D66F3}"/>
              </a:ext>
            </a:extLst>
          </p:cNvPr>
          <p:cNvSpPr txBox="1">
            <a:spLocks/>
          </p:cNvSpPr>
          <p:nvPr/>
        </p:nvSpPr>
        <p:spPr>
          <a:xfrm>
            <a:off x="184558" y="2105636"/>
            <a:ext cx="103184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800"/>
              </a:lnSpc>
            </a:pPr>
            <a:r>
              <a:rPr lang="en-US" altLang="ja-JP" sz="1400" dirty="0">
                <a:latin typeface="Amasis MT Pro Black" panose="020B0604020202020204" pitchFamily="18" charset="0"/>
                <a:cs typeface="Aharoni" panose="02010803020104030203" pitchFamily="2" charset="-79"/>
              </a:rPr>
              <a:t>10:40</a:t>
            </a:r>
            <a:endParaRPr kumimoji="1" lang="en-US" altLang="ja-JP" sz="1400" dirty="0">
              <a:latin typeface="Amasis MT Pro Black" panose="020B0604020202020204" pitchFamily="18" charset="0"/>
              <a:cs typeface="Aharoni" panose="02010803020104030203" pitchFamily="2" charset="-79"/>
            </a:endParaRPr>
          </a:p>
          <a:p>
            <a:pPr algn="l">
              <a:lnSpc>
                <a:spcPts val="800"/>
              </a:lnSpc>
            </a:pPr>
            <a:r>
              <a:rPr kumimoji="1" lang="ja-JP" altLang="en-US" sz="1400" dirty="0">
                <a:latin typeface="Amasis MT Pro Black" panose="020B0604020202020204" pitchFamily="18" charset="0"/>
                <a:cs typeface="Aharoni" panose="02010803020104030203" pitchFamily="2" charset="-79"/>
              </a:rPr>
              <a:t>　</a:t>
            </a:r>
            <a:r>
              <a:rPr kumimoji="1" lang="ja-JP" altLang="en-US" sz="1400" b="1" dirty="0">
                <a:latin typeface="HGP創英角ﾎﾟｯﾌﾟ体" panose="040B0A00000000000000" pitchFamily="50" charset="-128"/>
                <a:ea typeface="HGP創英角ﾎﾟｯﾌﾟ体" panose="040B0A00000000000000" pitchFamily="50" charset="-128"/>
                <a:cs typeface="Aharoni" panose="02010803020104030203" pitchFamily="2" charset="-79"/>
              </a:rPr>
              <a:t>～</a:t>
            </a:r>
            <a:r>
              <a:rPr kumimoji="1" lang="en-US" altLang="ja-JP" sz="1400" dirty="0">
                <a:latin typeface="Amasis MT Pro Black" panose="020B0604020202020204" pitchFamily="18" charset="0"/>
                <a:cs typeface="Aharoni" panose="02010803020104030203" pitchFamily="2" charset="-79"/>
              </a:rPr>
              <a:t>11:25</a:t>
            </a:r>
            <a:endParaRPr kumimoji="1" lang="ja-JP" altLang="en-US" sz="1400" dirty="0">
              <a:latin typeface="Amasis MT Pro Black" panose="020B0604020202020204" pitchFamily="18" charset="0"/>
              <a:cs typeface="Aharoni" panose="02010803020104030203" pitchFamily="2" charset="-79"/>
            </a:endParaRPr>
          </a:p>
        </p:txBody>
      </p:sp>
      <p:sp>
        <p:nvSpPr>
          <p:cNvPr id="8" name="字幕 2">
            <a:extLst>
              <a:ext uri="{FF2B5EF4-FFF2-40B4-BE49-F238E27FC236}">
                <a16:creationId xmlns:a16="http://schemas.microsoft.com/office/drawing/2014/main" id="{D54F778B-BC13-4938-9E23-B968EB860CD1}"/>
              </a:ext>
            </a:extLst>
          </p:cNvPr>
          <p:cNvSpPr txBox="1">
            <a:spLocks/>
          </p:cNvSpPr>
          <p:nvPr/>
        </p:nvSpPr>
        <p:spPr>
          <a:xfrm>
            <a:off x="184558" y="2667698"/>
            <a:ext cx="103184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800"/>
              </a:lnSpc>
            </a:pPr>
            <a:r>
              <a:rPr lang="en-US" altLang="ja-JP" sz="1400" dirty="0">
                <a:latin typeface="Amasis MT Pro Black" panose="020B0604020202020204" pitchFamily="18" charset="0"/>
                <a:cs typeface="Aharoni" panose="02010803020104030203" pitchFamily="2" charset="-79"/>
              </a:rPr>
              <a:t>11:35</a:t>
            </a:r>
            <a:endParaRPr kumimoji="1" lang="en-US" altLang="ja-JP" sz="1400" dirty="0">
              <a:latin typeface="Amasis MT Pro Black" panose="020B0604020202020204" pitchFamily="18" charset="0"/>
              <a:cs typeface="Aharoni" panose="02010803020104030203" pitchFamily="2" charset="-79"/>
            </a:endParaRPr>
          </a:p>
          <a:p>
            <a:pPr algn="l">
              <a:lnSpc>
                <a:spcPts val="800"/>
              </a:lnSpc>
            </a:pPr>
            <a:r>
              <a:rPr kumimoji="1" lang="ja-JP" altLang="en-US" sz="1400" dirty="0">
                <a:latin typeface="Amasis MT Pro Black" panose="020B0604020202020204" pitchFamily="18" charset="0"/>
                <a:cs typeface="Aharoni" panose="02010803020104030203" pitchFamily="2" charset="-79"/>
              </a:rPr>
              <a:t>　</a:t>
            </a:r>
            <a:r>
              <a:rPr kumimoji="1" lang="ja-JP" altLang="en-US" sz="1400" b="1" dirty="0">
                <a:latin typeface="HGP創英角ﾎﾟｯﾌﾟ体" panose="040B0A00000000000000" pitchFamily="50" charset="-128"/>
                <a:ea typeface="HGP創英角ﾎﾟｯﾌﾟ体" panose="040B0A00000000000000" pitchFamily="50" charset="-128"/>
                <a:cs typeface="Aharoni" panose="02010803020104030203" pitchFamily="2" charset="-79"/>
              </a:rPr>
              <a:t>～</a:t>
            </a:r>
            <a:r>
              <a:rPr kumimoji="1" lang="en-US" altLang="ja-JP" sz="1400" dirty="0">
                <a:latin typeface="Amasis MT Pro Black" panose="020B0604020202020204" pitchFamily="18" charset="0"/>
                <a:cs typeface="Aharoni" panose="02010803020104030203" pitchFamily="2" charset="-79"/>
              </a:rPr>
              <a:t>12:20</a:t>
            </a:r>
            <a:endParaRPr kumimoji="1" lang="ja-JP" altLang="en-US" sz="1400" dirty="0">
              <a:latin typeface="Amasis MT Pro Black" panose="020B0604020202020204" pitchFamily="18" charset="0"/>
              <a:cs typeface="Aharoni" panose="02010803020104030203" pitchFamily="2" charset="-79"/>
            </a:endParaRPr>
          </a:p>
        </p:txBody>
      </p:sp>
      <p:sp>
        <p:nvSpPr>
          <p:cNvPr id="9" name="字幕 2">
            <a:extLst>
              <a:ext uri="{FF2B5EF4-FFF2-40B4-BE49-F238E27FC236}">
                <a16:creationId xmlns:a16="http://schemas.microsoft.com/office/drawing/2014/main" id="{E4B5968D-178B-40A8-AC5C-FA858E42B46F}"/>
              </a:ext>
            </a:extLst>
          </p:cNvPr>
          <p:cNvSpPr txBox="1">
            <a:spLocks/>
          </p:cNvSpPr>
          <p:nvPr/>
        </p:nvSpPr>
        <p:spPr>
          <a:xfrm>
            <a:off x="184558" y="3231859"/>
            <a:ext cx="103184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800"/>
              </a:lnSpc>
            </a:pPr>
            <a:r>
              <a:rPr kumimoji="1" lang="en-US" altLang="ja-JP" sz="1400" dirty="0">
                <a:latin typeface="Amasis MT Pro Black" panose="020B0604020202020204" pitchFamily="18" charset="0"/>
                <a:cs typeface="Aharoni" panose="02010803020104030203" pitchFamily="2" charset="-79"/>
              </a:rPr>
              <a:t>13:15</a:t>
            </a:r>
          </a:p>
          <a:p>
            <a:pPr algn="l">
              <a:lnSpc>
                <a:spcPts val="800"/>
              </a:lnSpc>
            </a:pPr>
            <a:r>
              <a:rPr kumimoji="1" lang="ja-JP" altLang="en-US" sz="1400" dirty="0">
                <a:latin typeface="Amasis MT Pro Black" panose="020B0604020202020204" pitchFamily="18" charset="0"/>
                <a:cs typeface="Aharoni" panose="02010803020104030203" pitchFamily="2" charset="-79"/>
              </a:rPr>
              <a:t>　</a:t>
            </a:r>
            <a:r>
              <a:rPr kumimoji="1" lang="ja-JP" altLang="en-US" sz="1400" b="1" dirty="0">
                <a:latin typeface="HGP創英角ﾎﾟｯﾌﾟ体" panose="040B0A00000000000000" pitchFamily="50" charset="-128"/>
                <a:ea typeface="HGP創英角ﾎﾟｯﾌﾟ体" panose="040B0A00000000000000" pitchFamily="50" charset="-128"/>
                <a:cs typeface="Aharoni" panose="02010803020104030203" pitchFamily="2" charset="-79"/>
              </a:rPr>
              <a:t>～</a:t>
            </a:r>
            <a:r>
              <a:rPr kumimoji="1" lang="en-US" altLang="ja-JP" sz="1400" dirty="0">
                <a:latin typeface="Amasis MT Pro Black" panose="020B0604020202020204" pitchFamily="18" charset="0"/>
                <a:cs typeface="Aharoni" panose="02010803020104030203" pitchFamily="2" charset="-79"/>
              </a:rPr>
              <a:t>14:00</a:t>
            </a:r>
            <a:endParaRPr kumimoji="1" lang="ja-JP" altLang="en-US" sz="1400" dirty="0">
              <a:latin typeface="Amasis MT Pro Black" panose="020B0604020202020204" pitchFamily="18" charset="0"/>
              <a:cs typeface="Aharoni" panose="02010803020104030203" pitchFamily="2" charset="-79"/>
            </a:endParaRPr>
          </a:p>
        </p:txBody>
      </p:sp>
      <p:sp>
        <p:nvSpPr>
          <p:cNvPr id="10" name="字幕 2">
            <a:extLst>
              <a:ext uri="{FF2B5EF4-FFF2-40B4-BE49-F238E27FC236}">
                <a16:creationId xmlns:a16="http://schemas.microsoft.com/office/drawing/2014/main" id="{73A49285-DE82-4ED6-B465-1B206AE7C016}"/>
              </a:ext>
            </a:extLst>
          </p:cNvPr>
          <p:cNvSpPr txBox="1">
            <a:spLocks/>
          </p:cNvSpPr>
          <p:nvPr/>
        </p:nvSpPr>
        <p:spPr>
          <a:xfrm>
            <a:off x="184558" y="3796020"/>
            <a:ext cx="103184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800"/>
              </a:lnSpc>
            </a:pPr>
            <a:r>
              <a:rPr lang="en-US" altLang="ja-JP" sz="1400" dirty="0">
                <a:latin typeface="Amasis MT Pro Black" panose="020B0604020202020204" pitchFamily="18" charset="0"/>
                <a:cs typeface="Aharoni" panose="02010803020104030203" pitchFamily="2" charset="-79"/>
              </a:rPr>
              <a:t>14:10</a:t>
            </a:r>
            <a:endParaRPr kumimoji="1" lang="en-US" altLang="ja-JP" sz="1400" dirty="0">
              <a:latin typeface="Amasis MT Pro Black" panose="020B0604020202020204" pitchFamily="18" charset="0"/>
              <a:cs typeface="Aharoni" panose="02010803020104030203" pitchFamily="2" charset="-79"/>
            </a:endParaRPr>
          </a:p>
          <a:p>
            <a:pPr algn="l">
              <a:lnSpc>
                <a:spcPts val="800"/>
              </a:lnSpc>
            </a:pPr>
            <a:r>
              <a:rPr kumimoji="1" lang="ja-JP" altLang="en-US" sz="1400" dirty="0">
                <a:latin typeface="Amasis MT Pro Black" panose="020B0604020202020204" pitchFamily="18" charset="0"/>
                <a:cs typeface="Aharoni" panose="02010803020104030203" pitchFamily="2" charset="-79"/>
              </a:rPr>
              <a:t>　</a:t>
            </a:r>
            <a:r>
              <a:rPr kumimoji="1" lang="ja-JP" altLang="en-US" sz="1400" b="1" dirty="0">
                <a:latin typeface="HGP創英角ﾎﾟｯﾌﾟ体" panose="040B0A00000000000000" pitchFamily="50" charset="-128"/>
                <a:ea typeface="HGP創英角ﾎﾟｯﾌﾟ体" panose="040B0A00000000000000" pitchFamily="50" charset="-128"/>
                <a:cs typeface="Aharoni" panose="02010803020104030203" pitchFamily="2" charset="-79"/>
              </a:rPr>
              <a:t>～</a:t>
            </a:r>
            <a:r>
              <a:rPr kumimoji="1" lang="en-US" altLang="ja-JP" sz="1400" dirty="0">
                <a:latin typeface="Amasis MT Pro Black" panose="020B0604020202020204" pitchFamily="18" charset="0"/>
                <a:cs typeface="Aharoni" panose="02010803020104030203" pitchFamily="2" charset="-79"/>
              </a:rPr>
              <a:t>14:55</a:t>
            </a:r>
            <a:endParaRPr kumimoji="1" lang="ja-JP" altLang="en-US" sz="1400" dirty="0">
              <a:latin typeface="Amasis MT Pro Black" panose="020B0604020202020204" pitchFamily="18" charset="0"/>
              <a:cs typeface="Aharoni" panose="02010803020104030203" pitchFamily="2" charset="-79"/>
            </a:endParaRPr>
          </a:p>
        </p:txBody>
      </p:sp>
      <p:sp>
        <p:nvSpPr>
          <p:cNvPr id="11" name="字幕 2">
            <a:extLst>
              <a:ext uri="{FF2B5EF4-FFF2-40B4-BE49-F238E27FC236}">
                <a16:creationId xmlns:a16="http://schemas.microsoft.com/office/drawing/2014/main" id="{971880A0-26A5-43C9-971E-C059182FB6CB}"/>
              </a:ext>
            </a:extLst>
          </p:cNvPr>
          <p:cNvSpPr txBox="1">
            <a:spLocks/>
          </p:cNvSpPr>
          <p:nvPr/>
        </p:nvSpPr>
        <p:spPr>
          <a:xfrm>
            <a:off x="1216403" y="100143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r>
              <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rPr>
              <a:t>国語</a:t>
            </a:r>
          </a:p>
        </p:txBody>
      </p:sp>
      <p:sp>
        <p:nvSpPr>
          <p:cNvPr id="12" name="字幕 2">
            <a:extLst>
              <a:ext uri="{FF2B5EF4-FFF2-40B4-BE49-F238E27FC236}">
                <a16:creationId xmlns:a16="http://schemas.microsoft.com/office/drawing/2014/main" id="{A3A3B64D-8A76-4FC6-9144-BF61DFAF1B72}"/>
              </a:ext>
            </a:extLst>
          </p:cNvPr>
          <p:cNvSpPr txBox="1">
            <a:spLocks/>
          </p:cNvSpPr>
          <p:nvPr/>
        </p:nvSpPr>
        <p:spPr>
          <a:xfrm>
            <a:off x="1216403" y="155388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r>
              <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rPr>
              <a:t>算数</a:t>
            </a:r>
          </a:p>
        </p:txBody>
      </p:sp>
      <p:sp>
        <p:nvSpPr>
          <p:cNvPr id="13" name="字幕 2">
            <a:extLst>
              <a:ext uri="{FF2B5EF4-FFF2-40B4-BE49-F238E27FC236}">
                <a16:creationId xmlns:a16="http://schemas.microsoft.com/office/drawing/2014/main" id="{E22FB2AF-2BFC-4F40-A678-F3063ED7EBF2}"/>
              </a:ext>
            </a:extLst>
          </p:cNvPr>
          <p:cNvSpPr txBox="1">
            <a:spLocks/>
          </p:cNvSpPr>
          <p:nvPr/>
        </p:nvSpPr>
        <p:spPr>
          <a:xfrm>
            <a:off x="1216403" y="211586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r>
              <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rPr>
              <a:t>理科</a:t>
            </a:r>
          </a:p>
        </p:txBody>
      </p:sp>
      <p:sp>
        <p:nvSpPr>
          <p:cNvPr id="14" name="字幕 2">
            <a:extLst>
              <a:ext uri="{FF2B5EF4-FFF2-40B4-BE49-F238E27FC236}">
                <a16:creationId xmlns:a16="http://schemas.microsoft.com/office/drawing/2014/main" id="{8247C953-D9D4-4ED6-926E-A5BF2B0CD0BC}"/>
              </a:ext>
            </a:extLst>
          </p:cNvPr>
          <p:cNvSpPr txBox="1">
            <a:spLocks/>
          </p:cNvSpPr>
          <p:nvPr/>
        </p:nvSpPr>
        <p:spPr>
          <a:xfrm>
            <a:off x="1216403" y="2663548"/>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r>
              <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rPr>
              <a:t>社会</a:t>
            </a:r>
          </a:p>
        </p:txBody>
      </p:sp>
      <p:sp>
        <p:nvSpPr>
          <p:cNvPr id="15" name="字幕 2">
            <a:extLst>
              <a:ext uri="{FF2B5EF4-FFF2-40B4-BE49-F238E27FC236}">
                <a16:creationId xmlns:a16="http://schemas.microsoft.com/office/drawing/2014/main" id="{D3C14B10-5D4A-46F1-978A-BAC1707313AB}"/>
              </a:ext>
            </a:extLst>
          </p:cNvPr>
          <p:cNvSpPr txBox="1">
            <a:spLocks/>
          </p:cNvSpPr>
          <p:nvPr/>
        </p:nvSpPr>
        <p:spPr>
          <a:xfrm>
            <a:off x="1216403" y="3231859"/>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r>
              <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rPr>
              <a:t>図工</a:t>
            </a:r>
          </a:p>
        </p:txBody>
      </p:sp>
      <p:sp>
        <p:nvSpPr>
          <p:cNvPr id="16" name="字幕 2">
            <a:extLst>
              <a:ext uri="{FF2B5EF4-FFF2-40B4-BE49-F238E27FC236}">
                <a16:creationId xmlns:a16="http://schemas.microsoft.com/office/drawing/2014/main" id="{3C582297-E8CC-4119-8A60-ED43405DCDEA}"/>
              </a:ext>
            </a:extLst>
          </p:cNvPr>
          <p:cNvSpPr txBox="1">
            <a:spLocks/>
          </p:cNvSpPr>
          <p:nvPr/>
        </p:nvSpPr>
        <p:spPr>
          <a:xfrm>
            <a:off x="1216403" y="378361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r>
              <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rPr>
              <a:t>図工</a:t>
            </a:r>
          </a:p>
        </p:txBody>
      </p:sp>
      <p:sp>
        <p:nvSpPr>
          <p:cNvPr id="17" name="字幕 2">
            <a:extLst>
              <a:ext uri="{FF2B5EF4-FFF2-40B4-BE49-F238E27FC236}">
                <a16:creationId xmlns:a16="http://schemas.microsoft.com/office/drawing/2014/main" id="{1C8CCC8C-057F-4F5A-AA31-F19E0CDC5E2D}"/>
              </a:ext>
            </a:extLst>
          </p:cNvPr>
          <p:cNvSpPr txBox="1">
            <a:spLocks/>
          </p:cNvSpPr>
          <p:nvPr/>
        </p:nvSpPr>
        <p:spPr>
          <a:xfrm>
            <a:off x="2335591" y="100143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18" name="字幕 2">
            <a:extLst>
              <a:ext uri="{FF2B5EF4-FFF2-40B4-BE49-F238E27FC236}">
                <a16:creationId xmlns:a16="http://schemas.microsoft.com/office/drawing/2014/main" id="{5413B06E-9B36-4DF8-9C08-5CDA66E6EF37}"/>
              </a:ext>
            </a:extLst>
          </p:cNvPr>
          <p:cNvSpPr txBox="1">
            <a:spLocks/>
          </p:cNvSpPr>
          <p:nvPr/>
        </p:nvSpPr>
        <p:spPr>
          <a:xfrm>
            <a:off x="2335591" y="155388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19" name="字幕 2">
            <a:extLst>
              <a:ext uri="{FF2B5EF4-FFF2-40B4-BE49-F238E27FC236}">
                <a16:creationId xmlns:a16="http://schemas.microsoft.com/office/drawing/2014/main" id="{DDFC1146-8BE3-4497-8CDD-0F8E4EF32211}"/>
              </a:ext>
            </a:extLst>
          </p:cNvPr>
          <p:cNvSpPr txBox="1">
            <a:spLocks/>
          </p:cNvSpPr>
          <p:nvPr/>
        </p:nvSpPr>
        <p:spPr>
          <a:xfrm>
            <a:off x="2335591" y="211586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0" name="字幕 2">
            <a:extLst>
              <a:ext uri="{FF2B5EF4-FFF2-40B4-BE49-F238E27FC236}">
                <a16:creationId xmlns:a16="http://schemas.microsoft.com/office/drawing/2014/main" id="{83121FA6-CD6A-45EC-806D-1BD1908918A5}"/>
              </a:ext>
            </a:extLst>
          </p:cNvPr>
          <p:cNvSpPr txBox="1">
            <a:spLocks/>
          </p:cNvSpPr>
          <p:nvPr/>
        </p:nvSpPr>
        <p:spPr>
          <a:xfrm>
            <a:off x="2335591" y="2663548"/>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1" name="字幕 2">
            <a:extLst>
              <a:ext uri="{FF2B5EF4-FFF2-40B4-BE49-F238E27FC236}">
                <a16:creationId xmlns:a16="http://schemas.microsoft.com/office/drawing/2014/main" id="{404852AF-60E4-4A8A-AD9F-2461E0E02A92}"/>
              </a:ext>
            </a:extLst>
          </p:cNvPr>
          <p:cNvSpPr txBox="1">
            <a:spLocks/>
          </p:cNvSpPr>
          <p:nvPr/>
        </p:nvSpPr>
        <p:spPr>
          <a:xfrm>
            <a:off x="2335591" y="3231859"/>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2" name="字幕 2">
            <a:extLst>
              <a:ext uri="{FF2B5EF4-FFF2-40B4-BE49-F238E27FC236}">
                <a16:creationId xmlns:a16="http://schemas.microsoft.com/office/drawing/2014/main" id="{68EDA8D1-335F-4F3E-9999-AFA893462B86}"/>
              </a:ext>
            </a:extLst>
          </p:cNvPr>
          <p:cNvSpPr txBox="1">
            <a:spLocks/>
          </p:cNvSpPr>
          <p:nvPr/>
        </p:nvSpPr>
        <p:spPr>
          <a:xfrm>
            <a:off x="2335591" y="378361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3" name="字幕 2">
            <a:extLst>
              <a:ext uri="{FF2B5EF4-FFF2-40B4-BE49-F238E27FC236}">
                <a16:creationId xmlns:a16="http://schemas.microsoft.com/office/drawing/2014/main" id="{1BA77D82-1A80-4367-9DD1-AC052B64E3AA}"/>
              </a:ext>
            </a:extLst>
          </p:cNvPr>
          <p:cNvSpPr txBox="1">
            <a:spLocks/>
          </p:cNvSpPr>
          <p:nvPr/>
        </p:nvSpPr>
        <p:spPr>
          <a:xfrm>
            <a:off x="3454779" y="100143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4" name="字幕 2">
            <a:extLst>
              <a:ext uri="{FF2B5EF4-FFF2-40B4-BE49-F238E27FC236}">
                <a16:creationId xmlns:a16="http://schemas.microsoft.com/office/drawing/2014/main" id="{1BAD21D6-D459-437C-A761-CC2581C84596}"/>
              </a:ext>
            </a:extLst>
          </p:cNvPr>
          <p:cNvSpPr txBox="1">
            <a:spLocks/>
          </p:cNvSpPr>
          <p:nvPr/>
        </p:nvSpPr>
        <p:spPr>
          <a:xfrm>
            <a:off x="3454779" y="155388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5" name="字幕 2">
            <a:extLst>
              <a:ext uri="{FF2B5EF4-FFF2-40B4-BE49-F238E27FC236}">
                <a16:creationId xmlns:a16="http://schemas.microsoft.com/office/drawing/2014/main" id="{B7A63F67-12BD-4FF9-B36F-A2D0A54D506E}"/>
              </a:ext>
            </a:extLst>
          </p:cNvPr>
          <p:cNvSpPr txBox="1">
            <a:spLocks/>
          </p:cNvSpPr>
          <p:nvPr/>
        </p:nvSpPr>
        <p:spPr>
          <a:xfrm>
            <a:off x="3454779" y="211586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6" name="字幕 2">
            <a:extLst>
              <a:ext uri="{FF2B5EF4-FFF2-40B4-BE49-F238E27FC236}">
                <a16:creationId xmlns:a16="http://schemas.microsoft.com/office/drawing/2014/main" id="{2E507C8D-473B-4B6C-8641-827E006C6916}"/>
              </a:ext>
            </a:extLst>
          </p:cNvPr>
          <p:cNvSpPr txBox="1">
            <a:spLocks/>
          </p:cNvSpPr>
          <p:nvPr/>
        </p:nvSpPr>
        <p:spPr>
          <a:xfrm>
            <a:off x="3454779" y="2663548"/>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7" name="字幕 2">
            <a:extLst>
              <a:ext uri="{FF2B5EF4-FFF2-40B4-BE49-F238E27FC236}">
                <a16:creationId xmlns:a16="http://schemas.microsoft.com/office/drawing/2014/main" id="{B6412C4B-5D70-4089-9481-47D6C186C7D8}"/>
              </a:ext>
            </a:extLst>
          </p:cNvPr>
          <p:cNvSpPr txBox="1">
            <a:spLocks/>
          </p:cNvSpPr>
          <p:nvPr/>
        </p:nvSpPr>
        <p:spPr>
          <a:xfrm>
            <a:off x="3454779" y="3231859"/>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8" name="字幕 2">
            <a:extLst>
              <a:ext uri="{FF2B5EF4-FFF2-40B4-BE49-F238E27FC236}">
                <a16:creationId xmlns:a16="http://schemas.microsoft.com/office/drawing/2014/main" id="{2DB29236-FFB8-4617-A2D6-7E3EEBB4FEF6}"/>
              </a:ext>
            </a:extLst>
          </p:cNvPr>
          <p:cNvSpPr txBox="1">
            <a:spLocks/>
          </p:cNvSpPr>
          <p:nvPr/>
        </p:nvSpPr>
        <p:spPr>
          <a:xfrm>
            <a:off x="3454779" y="378361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9" name="字幕 2">
            <a:extLst>
              <a:ext uri="{FF2B5EF4-FFF2-40B4-BE49-F238E27FC236}">
                <a16:creationId xmlns:a16="http://schemas.microsoft.com/office/drawing/2014/main" id="{504BC9E9-D895-45B1-BD0A-09CA2812DA64}"/>
              </a:ext>
            </a:extLst>
          </p:cNvPr>
          <p:cNvSpPr txBox="1">
            <a:spLocks/>
          </p:cNvSpPr>
          <p:nvPr/>
        </p:nvSpPr>
        <p:spPr>
          <a:xfrm>
            <a:off x="4597776" y="100143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0" name="字幕 2">
            <a:extLst>
              <a:ext uri="{FF2B5EF4-FFF2-40B4-BE49-F238E27FC236}">
                <a16:creationId xmlns:a16="http://schemas.microsoft.com/office/drawing/2014/main" id="{EF6CBE70-0271-4D26-97D1-4F95DA76AF48}"/>
              </a:ext>
            </a:extLst>
          </p:cNvPr>
          <p:cNvSpPr txBox="1">
            <a:spLocks/>
          </p:cNvSpPr>
          <p:nvPr/>
        </p:nvSpPr>
        <p:spPr>
          <a:xfrm>
            <a:off x="4597776" y="155388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1" name="字幕 2">
            <a:extLst>
              <a:ext uri="{FF2B5EF4-FFF2-40B4-BE49-F238E27FC236}">
                <a16:creationId xmlns:a16="http://schemas.microsoft.com/office/drawing/2014/main" id="{69274E3E-1CB2-4402-8E1E-2CFA313EFF68}"/>
              </a:ext>
            </a:extLst>
          </p:cNvPr>
          <p:cNvSpPr txBox="1">
            <a:spLocks/>
          </p:cNvSpPr>
          <p:nvPr/>
        </p:nvSpPr>
        <p:spPr>
          <a:xfrm>
            <a:off x="4597776" y="211586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2" name="字幕 2">
            <a:extLst>
              <a:ext uri="{FF2B5EF4-FFF2-40B4-BE49-F238E27FC236}">
                <a16:creationId xmlns:a16="http://schemas.microsoft.com/office/drawing/2014/main" id="{D6B3DF69-BC0F-4EBE-BB6E-126829D4B179}"/>
              </a:ext>
            </a:extLst>
          </p:cNvPr>
          <p:cNvSpPr txBox="1">
            <a:spLocks/>
          </p:cNvSpPr>
          <p:nvPr/>
        </p:nvSpPr>
        <p:spPr>
          <a:xfrm>
            <a:off x="4597776" y="2663548"/>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3" name="字幕 2">
            <a:extLst>
              <a:ext uri="{FF2B5EF4-FFF2-40B4-BE49-F238E27FC236}">
                <a16:creationId xmlns:a16="http://schemas.microsoft.com/office/drawing/2014/main" id="{66721BA5-75FA-4639-8D6C-D3D6F351CCED}"/>
              </a:ext>
            </a:extLst>
          </p:cNvPr>
          <p:cNvSpPr txBox="1">
            <a:spLocks/>
          </p:cNvSpPr>
          <p:nvPr/>
        </p:nvSpPr>
        <p:spPr>
          <a:xfrm>
            <a:off x="4597776" y="3231859"/>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4" name="字幕 2">
            <a:extLst>
              <a:ext uri="{FF2B5EF4-FFF2-40B4-BE49-F238E27FC236}">
                <a16:creationId xmlns:a16="http://schemas.microsoft.com/office/drawing/2014/main" id="{F8242D70-8D3D-49BD-A38E-104708ED76E6}"/>
              </a:ext>
            </a:extLst>
          </p:cNvPr>
          <p:cNvSpPr txBox="1">
            <a:spLocks/>
          </p:cNvSpPr>
          <p:nvPr/>
        </p:nvSpPr>
        <p:spPr>
          <a:xfrm>
            <a:off x="4597776" y="378361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5" name="字幕 2">
            <a:extLst>
              <a:ext uri="{FF2B5EF4-FFF2-40B4-BE49-F238E27FC236}">
                <a16:creationId xmlns:a16="http://schemas.microsoft.com/office/drawing/2014/main" id="{A2D567EF-0091-431A-981F-7F5615FFCD62}"/>
              </a:ext>
            </a:extLst>
          </p:cNvPr>
          <p:cNvSpPr txBox="1">
            <a:spLocks/>
          </p:cNvSpPr>
          <p:nvPr/>
        </p:nvSpPr>
        <p:spPr>
          <a:xfrm>
            <a:off x="5721726" y="100143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6" name="字幕 2">
            <a:extLst>
              <a:ext uri="{FF2B5EF4-FFF2-40B4-BE49-F238E27FC236}">
                <a16:creationId xmlns:a16="http://schemas.microsoft.com/office/drawing/2014/main" id="{3C9D541C-0E83-4BAD-93C3-B6840EC1CFB4}"/>
              </a:ext>
            </a:extLst>
          </p:cNvPr>
          <p:cNvSpPr txBox="1">
            <a:spLocks/>
          </p:cNvSpPr>
          <p:nvPr/>
        </p:nvSpPr>
        <p:spPr>
          <a:xfrm>
            <a:off x="5721726" y="1553886"/>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7" name="字幕 2">
            <a:extLst>
              <a:ext uri="{FF2B5EF4-FFF2-40B4-BE49-F238E27FC236}">
                <a16:creationId xmlns:a16="http://schemas.microsoft.com/office/drawing/2014/main" id="{676EF655-77B6-4A1A-8FFE-C7421E7EA8F0}"/>
              </a:ext>
            </a:extLst>
          </p:cNvPr>
          <p:cNvSpPr txBox="1">
            <a:spLocks/>
          </p:cNvSpPr>
          <p:nvPr/>
        </p:nvSpPr>
        <p:spPr>
          <a:xfrm>
            <a:off x="5721726" y="211586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8" name="字幕 2">
            <a:extLst>
              <a:ext uri="{FF2B5EF4-FFF2-40B4-BE49-F238E27FC236}">
                <a16:creationId xmlns:a16="http://schemas.microsoft.com/office/drawing/2014/main" id="{4FBE718D-6E35-4F0A-A3C8-DB119981EC97}"/>
              </a:ext>
            </a:extLst>
          </p:cNvPr>
          <p:cNvSpPr txBox="1">
            <a:spLocks/>
          </p:cNvSpPr>
          <p:nvPr/>
        </p:nvSpPr>
        <p:spPr>
          <a:xfrm>
            <a:off x="5721726" y="2663548"/>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9" name="字幕 2">
            <a:extLst>
              <a:ext uri="{FF2B5EF4-FFF2-40B4-BE49-F238E27FC236}">
                <a16:creationId xmlns:a16="http://schemas.microsoft.com/office/drawing/2014/main" id="{D6350CA5-AC37-420B-B8C4-B8B0052B2781}"/>
              </a:ext>
            </a:extLst>
          </p:cNvPr>
          <p:cNvSpPr txBox="1">
            <a:spLocks/>
          </p:cNvSpPr>
          <p:nvPr/>
        </p:nvSpPr>
        <p:spPr>
          <a:xfrm>
            <a:off x="5721726" y="3231859"/>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0" name="字幕 2">
            <a:extLst>
              <a:ext uri="{FF2B5EF4-FFF2-40B4-BE49-F238E27FC236}">
                <a16:creationId xmlns:a16="http://schemas.microsoft.com/office/drawing/2014/main" id="{1129DA3E-9124-44BE-B0E0-29573C67C834}"/>
              </a:ext>
            </a:extLst>
          </p:cNvPr>
          <p:cNvSpPr txBox="1">
            <a:spLocks/>
          </p:cNvSpPr>
          <p:nvPr/>
        </p:nvSpPr>
        <p:spPr>
          <a:xfrm>
            <a:off x="5721726" y="3783611"/>
            <a:ext cx="988635" cy="39428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nSpc>
                <a:spcPct val="100000"/>
              </a:lnSpc>
            </a:pP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1" name="字幕 2">
            <a:extLst>
              <a:ext uri="{FF2B5EF4-FFF2-40B4-BE49-F238E27FC236}">
                <a16:creationId xmlns:a16="http://schemas.microsoft.com/office/drawing/2014/main" id="{EA595B6D-5DF1-4C41-AC00-6ACE6B6821E4}"/>
              </a:ext>
            </a:extLst>
          </p:cNvPr>
          <p:cNvSpPr txBox="1">
            <a:spLocks/>
          </p:cNvSpPr>
          <p:nvPr/>
        </p:nvSpPr>
        <p:spPr>
          <a:xfrm>
            <a:off x="6831387" y="1001435"/>
            <a:ext cx="988635" cy="14984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1200"/>
              </a:lnSpc>
              <a:spcBef>
                <a:spcPts val="600"/>
              </a:spcBef>
            </a:pPr>
            <a:r>
              <a:rPr lang="ja-JP" altLang="en-US" sz="1050" dirty="0">
                <a:latin typeface="HGｺﾞｼｯｸM" panose="020B0609000000000000" pitchFamily="49" charset="-128"/>
                <a:ea typeface="HGｺﾞｼｯｸM" panose="020B0609000000000000" pitchFamily="49" charset="-128"/>
                <a:cs typeface="Aharoni" panose="02010803020104030203" pitchFamily="2" charset="-79"/>
              </a:rPr>
              <a:t>予定よてい予定よてい予定よてい</a:t>
            </a:r>
            <a:endParaRPr lang="en-US" altLang="ja-JP" sz="105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1200"/>
              </a:lnSpc>
              <a:spcBef>
                <a:spcPts val="600"/>
              </a:spcBef>
            </a:pPr>
            <a:r>
              <a:rPr lang="ja-JP" altLang="en-US" sz="1050" dirty="0">
                <a:latin typeface="HGｺﾞｼｯｸM" panose="020B0609000000000000" pitchFamily="49" charset="-128"/>
                <a:ea typeface="HGｺﾞｼｯｸM" panose="020B0609000000000000" pitchFamily="49" charset="-128"/>
                <a:cs typeface="Aharoni" panose="02010803020104030203" pitchFamily="2" charset="-79"/>
              </a:rPr>
              <a:t>予定よてい予定よてい予定よてい</a:t>
            </a:r>
            <a:endParaRPr lang="en-US" altLang="ja-JP" sz="1050" dirty="0">
              <a:latin typeface="HGｺﾞｼｯｸM" panose="020B0609000000000000" pitchFamily="49" charset="-128"/>
              <a:ea typeface="HGｺﾞｼｯｸM" panose="020B0609000000000000" pitchFamily="49" charset="-128"/>
              <a:cs typeface="Aharoni" panose="02010803020104030203" pitchFamily="2" charset="-79"/>
            </a:endParaRPr>
          </a:p>
        </p:txBody>
      </p:sp>
      <p:sp>
        <p:nvSpPr>
          <p:cNvPr id="43" name="字幕 2">
            <a:extLst>
              <a:ext uri="{FF2B5EF4-FFF2-40B4-BE49-F238E27FC236}">
                <a16:creationId xmlns:a16="http://schemas.microsoft.com/office/drawing/2014/main" id="{B8E89B4B-DD77-41CC-94B4-36520F325735}"/>
              </a:ext>
            </a:extLst>
          </p:cNvPr>
          <p:cNvSpPr txBox="1">
            <a:spLocks/>
          </p:cNvSpPr>
          <p:nvPr/>
        </p:nvSpPr>
        <p:spPr>
          <a:xfrm>
            <a:off x="6736127" y="4748216"/>
            <a:ext cx="1988763" cy="11274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900"/>
              </a:lnSpc>
            </a:pPr>
            <a:r>
              <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rPr>
              <a:t>やること１</a:t>
            </a:r>
            <a:endParaRPr lang="en-US" altLang="ja-JP" sz="110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900"/>
              </a:lnSpc>
            </a:pPr>
            <a:r>
              <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rPr>
              <a:t>やること２</a:t>
            </a:r>
            <a:endParaRPr lang="en-US" altLang="ja-JP" sz="110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900"/>
              </a:lnSpc>
            </a:pPr>
            <a:r>
              <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rPr>
              <a:t>やること３</a:t>
            </a:r>
            <a:endParaRPr lang="en-US" altLang="ja-JP" sz="110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900"/>
              </a:lnSpc>
            </a:pPr>
            <a:r>
              <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rPr>
              <a:t>やること４</a:t>
            </a:r>
            <a:endParaRPr lang="en-US" altLang="ja-JP" sz="110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900"/>
              </a:lnSpc>
            </a:pPr>
            <a:r>
              <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rPr>
              <a:t>やること５</a:t>
            </a:r>
            <a:endParaRPr lang="en-US" altLang="ja-JP" sz="110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900"/>
              </a:lnSpc>
            </a:pPr>
            <a:endPar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endParaRPr>
          </a:p>
        </p:txBody>
      </p:sp>
      <p:sp>
        <p:nvSpPr>
          <p:cNvPr id="45" name="字幕 2">
            <a:extLst>
              <a:ext uri="{FF2B5EF4-FFF2-40B4-BE49-F238E27FC236}">
                <a16:creationId xmlns:a16="http://schemas.microsoft.com/office/drawing/2014/main" id="{2D3616FC-45DF-46E8-B8F7-42904B1C9ECB}"/>
              </a:ext>
            </a:extLst>
          </p:cNvPr>
          <p:cNvSpPr txBox="1">
            <a:spLocks/>
          </p:cNvSpPr>
          <p:nvPr/>
        </p:nvSpPr>
        <p:spPr>
          <a:xfrm>
            <a:off x="6831387" y="2663548"/>
            <a:ext cx="988635" cy="14984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1200"/>
              </a:lnSpc>
              <a:spcBef>
                <a:spcPts val="600"/>
              </a:spcBef>
            </a:pPr>
            <a:r>
              <a:rPr lang="ja-JP" altLang="en-US" sz="1050" dirty="0">
                <a:latin typeface="HGｺﾞｼｯｸM" panose="020B0609000000000000" pitchFamily="49" charset="-128"/>
                <a:ea typeface="HGｺﾞｼｯｸM" panose="020B0609000000000000" pitchFamily="49" charset="-128"/>
                <a:cs typeface="Aharoni" panose="02010803020104030203" pitchFamily="2" charset="-79"/>
              </a:rPr>
              <a:t>予定よてい予定よてい予定よてい</a:t>
            </a:r>
            <a:endParaRPr lang="en-US" altLang="ja-JP" sz="105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1200"/>
              </a:lnSpc>
              <a:spcBef>
                <a:spcPts val="600"/>
              </a:spcBef>
            </a:pPr>
            <a:r>
              <a:rPr lang="ja-JP" altLang="en-US" sz="1050" dirty="0">
                <a:latin typeface="HGｺﾞｼｯｸM" panose="020B0609000000000000" pitchFamily="49" charset="-128"/>
                <a:ea typeface="HGｺﾞｼｯｸM" panose="020B0609000000000000" pitchFamily="49" charset="-128"/>
                <a:cs typeface="Aharoni" panose="02010803020104030203" pitchFamily="2" charset="-79"/>
              </a:rPr>
              <a:t>予定よてい予定よてい予定よてい</a:t>
            </a:r>
            <a:endParaRPr lang="en-US" altLang="ja-JP" sz="1050" dirty="0">
              <a:latin typeface="HGｺﾞｼｯｸM" panose="020B0609000000000000" pitchFamily="49" charset="-128"/>
              <a:ea typeface="HGｺﾞｼｯｸM" panose="020B0609000000000000" pitchFamily="49" charset="-128"/>
              <a:cs typeface="Aharoni" panose="02010803020104030203" pitchFamily="2" charset="-79"/>
            </a:endParaRPr>
          </a:p>
        </p:txBody>
      </p:sp>
      <p:sp>
        <p:nvSpPr>
          <p:cNvPr id="46" name="字幕 2">
            <a:extLst>
              <a:ext uri="{FF2B5EF4-FFF2-40B4-BE49-F238E27FC236}">
                <a16:creationId xmlns:a16="http://schemas.microsoft.com/office/drawing/2014/main" id="{082B8E00-AEF0-4684-9DE9-E71CDC3A5974}"/>
              </a:ext>
            </a:extLst>
          </p:cNvPr>
          <p:cNvSpPr txBox="1">
            <a:spLocks/>
          </p:cNvSpPr>
          <p:nvPr/>
        </p:nvSpPr>
        <p:spPr>
          <a:xfrm>
            <a:off x="7950575" y="1001435"/>
            <a:ext cx="988635" cy="14984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1200"/>
              </a:lnSpc>
              <a:spcBef>
                <a:spcPts val="600"/>
              </a:spcBef>
            </a:pPr>
            <a:r>
              <a:rPr lang="ja-JP" altLang="en-US" sz="1050" dirty="0">
                <a:latin typeface="HGｺﾞｼｯｸM" panose="020B0609000000000000" pitchFamily="49" charset="-128"/>
                <a:ea typeface="HGｺﾞｼｯｸM" panose="020B0609000000000000" pitchFamily="49" charset="-128"/>
                <a:cs typeface="Aharoni" panose="02010803020104030203" pitchFamily="2" charset="-79"/>
              </a:rPr>
              <a:t>予定よてい予定よてい予定よてい</a:t>
            </a:r>
            <a:endParaRPr lang="en-US" altLang="ja-JP" sz="105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1200"/>
              </a:lnSpc>
              <a:spcBef>
                <a:spcPts val="600"/>
              </a:spcBef>
            </a:pPr>
            <a:r>
              <a:rPr lang="ja-JP" altLang="en-US" sz="1050" dirty="0">
                <a:latin typeface="HGｺﾞｼｯｸM" panose="020B0609000000000000" pitchFamily="49" charset="-128"/>
                <a:ea typeface="HGｺﾞｼｯｸM" panose="020B0609000000000000" pitchFamily="49" charset="-128"/>
                <a:cs typeface="Aharoni" panose="02010803020104030203" pitchFamily="2" charset="-79"/>
              </a:rPr>
              <a:t>予定よてい予定よてい予定よてい</a:t>
            </a:r>
            <a:endParaRPr lang="en-US" altLang="ja-JP" sz="1050" dirty="0">
              <a:latin typeface="HGｺﾞｼｯｸM" panose="020B0609000000000000" pitchFamily="49" charset="-128"/>
              <a:ea typeface="HGｺﾞｼｯｸM" panose="020B0609000000000000" pitchFamily="49" charset="-128"/>
              <a:cs typeface="Aharoni" panose="02010803020104030203" pitchFamily="2" charset="-79"/>
            </a:endParaRPr>
          </a:p>
        </p:txBody>
      </p:sp>
      <p:sp>
        <p:nvSpPr>
          <p:cNvPr id="47" name="字幕 2">
            <a:extLst>
              <a:ext uri="{FF2B5EF4-FFF2-40B4-BE49-F238E27FC236}">
                <a16:creationId xmlns:a16="http://schemas.microsoft.com/office/drawing/2014/main" id="{517AD922-AD84-488D-948B-8A0D152287A2}"/>
              </a:ext>
            </a:extLst>
          </p:cNvPr>
          <p:cNvSpPr txBox="1">
            <a:spLocks/>
          </p:cNvSpPr>
          <p:nvPr/>
        </p:nvSpPr>
        <p:spPr>
          <a:xfrm>
            <a:off x="7950575" y="2663548"/>
            <a:ext cx="988635" cy="14984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1200"/>
              </a:lnSpc>
              <a:spcBef>
                <a:spcPts val="600"/>
              </a:spcBef>
            </a:pPr>
            <a:r>
              <a:rPr lang="ja-JP" altLang="en-US" sz="1050" dirty="0">
                <a:latin typeface="HGｺﾞｼｯｸM" panose="020B0609000000000000" pitchFamily="49" charset="-128"/>
                <a:ea typeface="HGｺﾞｼｯｸM" panose="020B0609000000000000" pitchFamily="49" charset="-128"/>
                <a:cs typeface="Aharoni" panose="02010803020104030203" pitchFamily="2" charset="-79"/>
              </a:rPr>
              <a:t>予定よてい予定よてい予定よてい</a:t>
            </a:r>
            <a:endParaRPr lang="en-US" altLang="ja-JP" sz="105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1200"/>
              </a:lnSpc>
              <a:spcBef>
                <a:spcPts val="600"/>
              </a:spcBef>
            </a:pPr>
            <a:r>
              <a:rPr lang="ja-JP" altLang="en-US" sz="1050" dirty="0">
                <a:latin typeface="HGｺﾞｼｯｸM" panose="020B0609000000000000" pitchFamily="49" charset="-128"/>
                <a:ea typeface="HGｺﾞｼｯｸM" panose="020B0609000000000000" pitchFamily="49" charset="-128"/>
                <a:cs typeface="Aharoni" panose="02010803020104030203" pitchFamily="2" charset="-79"/>
              </a:rPr>
              <a:t>予定よてい予定よてい予定よてい</a:t>
            </a:r>
            <a:endParaRPr lang="en-US" altLang="ja-JP" sz="1050" dirty="0">
              <a:latin typeface="HGｺﾞｼｯｸM" panose="020B0609000000000000" pitchFamily="49" charset="-128"/>
              <a:ea typeface="HGｺﾞｼｯｸM" panose="020B0609000000000000" pitchFamily="49" charset="-128"/>
              <a:cs typeface="Aharoni" panose="02010803020104030203" pitchFamily="2" charset="-79"/>
            </a:endParaRPr>
          </a:p>
        </p:txBody>
      </p:sp>
      <p:sp>
        <p:nvSpPr>
          <p:cNvPr id="48" name="字幕 2">
            <a:extLst>
              <a:ext uri="{FF2B5EF4-FFF2-40B4-BE49-F238E27FC236}">
                <a16:creationId xmlns:a16="http://schemas.microsoft.com/office/drawing/2014/main" id="{6778DDAD-C60A-45DB-8B3B-25DCA81C8C31}"/>
              </a:ext>
            </a:extLst>
          </p:cNvPr>
          <p:cNvSpPr txBox="1">
            <a:spLocks/>
          </p:cNvSpPr>
          <p:nvPr/>
        </p:nvSpPr>
        <p:spPr>
          <a:xfrm>
            <a:off x="346828" y="4717736"/>
            <a:ext cx="5612012" cy="75342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1300"/>
              </a:lnSpc>
              <a:spcBef>
                <a:spcPts val="600"/>
              </a:spcBef>
            </a:pPr>
            <a:r>
              <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rPr>
              <a:t>めあてめあてめあてめあてめあてめあて</a:t>
            </a:r>
            <a:endParaRPr lang="en-US" altLang="ja-JP" sz="110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1300"/>
              </a:lnSpc>
              <a:spcBef>
                <a:spcPts val="600"/>
              </a:spcBef>
            </a:pPr>
            <a:r>
              <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rPr>
              <a:t>めあてめあてめあてめあてめあてめあてめあてめあてめあてめあてめあてめあてめあてめあてめあてめあてめあてめあて</a:t>
            </a:r>
            <a:endParaRPr lang="en-US" altLang="ja-JP" sz="1100" dirty="0">
              <a:latin typeface="HGｺﾞｼｯｸM" panose="020B0609000000000000" pitchFamily="49" charset="-128"/>
              <a:ea typeface="HGｺﾞｼｯｸM" panose="020B0609000000000000" pitchFamily="49" charset="-128"/>
              <a:cs typeface="Aharoni" panose="02010803020104030203" pitchFamily="2" charset="-79"/>
            </a:endParaRPr>
          </a:p>
        </p:txBody>
      </p:sp>
      <p:sp>
        <p:nvSpPr>
          <p:cNvPr id="49" name="字幕 2">
            <a:extLst>
              <a:ext uri="{FF2B5EF4-FFF2-40B4-BE49-F238E27FC236}">
                <a16:creationId xmlns:a16="http://schemas.microsoft.com/office/drawing/2014/main" id="{E51D5CFF-EED1-4825-B8FB-D63FBC46FA1E}"/>
              </a:ext>
            </a:extLst>
          </p:cNvPr>
          <p:cNvSpPr txBox="1">
            <a:spLocks/>
          </p:cNvSpPr>
          <p:nvPr/>
        </p:nvSpPr>
        <p:spPr>
          <a:xfrm>
            <a:off x="346828" y="5875618"/>
            <a:ext cx="5612012" cy="75342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1300"/>
              </a:lnSpc>
              <a:spcBef>
                <a:spcPts val="600"/>
              </a:spcBef>
            </a:pPr>
            <a:r>
              <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rPr>
              <a:t>ふりかえりふりかえりふりかえりふりかえりふりかえりふりかえりふりかえりふりかえりふりかえりふりかえり</a:t>
            </a:r>
            <a:endParaRPr lang="en-US" altLang="ja-JP" sz="1100" dirty="0">
              <a:latin typeface="HGｺﾞｼｯｸM" panose="020B0609000000000000" pitchFamily="49" charset="-128"/>
              <a:ea typeface="HGｺﾞｼｯｸM" panose="020B0609000000000000" pitchFamily="49" charset="-128"/>
              <a:cs typeface="Aharoni" panose="02010803020104030203" pitchFamily="2" charset="-79"/>
            </a:endParaRPr>
          </a:p>
          <a:p>
            <a:pPr algn="l">
              <a:lnSpc>
                <a:spcPts val="1300"/>
              </a:lnSpc>
              <a:spcBef>
                <a:spcPts val="600"/>
              </a:spcBef>
            </a:pPr>
            <a:r>
              <a:rPr lang="ja-JP" altLang="en-US" sz="1100" dirty="0">
                <a:latin typeface="HGｺﾞｼｯｸM" panose="020B0609000000000000" pitchFamily="49" charset="-128"/>
                <a:ea typeface="HGｺﾞｼｯｸM" panose="020B0609000000000000" pitchFamily="49" charset="-128"/>
                <a:cs typeface="Aharoni" panose="02010803020104030203" pitchFamily="2" charset="-79"/>
              </a:rPr>
              <a:t>ふりかえりふりかえりふりかえりふりかえりふりかえり</a:t>
            </a:r>
            <a:endParaRPr lang="en-US" altLang="ja-JP" sz="1100" dirty="0">
              <a:latin typeface="HGｺﾞｼｯｸM" panose="020B0609000000000000" pitchFamily="49" charset="-128"/>
              <a:ea typeface="HGｺﾞｼｯｸM" panose="020B0609000000000000" pitchFamily="49" charset="-128"/>
              <a:cs typeface="Aharoni" panose="02010803020104030203" pitchFamily="2" charset="-79"/>
            </a:endParaRPr>
          </a:p>
        </p:txBody>
      </p:sp>
    </p:spTree>
    <p:extLst>
      <p:ext uri="{BB962C8B-B14F-4D97-AF65-F5344CB8AC3E}">
        <p14:creationId xmlns:p14="http://schemas.microsoft.com/office/powerpoint/2010/main" val="64686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四角形: 角を丸くする 10">
            <a:extLst>
              <a:ext uri="{FF2B5EF4-FFF2-40B4-BE49-F238E27FC236}">
                <a16:creationId xmlns:a16="http://schemas.microsoft.com/office/drawing/2014/main" id="{04E7475B-B01A-4D18-9DE2-93072DA35F17}"/>
              </a:ext>
            </a:extLst>
          </p:cNvPr>
          <p:cNvSpPr/>
          <p:nvPr/>
        </p:nvSpPr>
        <p:spPr>
          <a:xfrm>
            <a:off x="835054" y="13835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rPr>
              <a:t>国語</a:t>
            </a:r>
          </a:p>
        </p:txBody>
      </p:sp>
      <p:sp>
        <p:nvSpPr>
          <p:cNvPr id="13" name="四角形: 角を丸くする 12">
            <a:extLst>
              <a:ext uri="{FF2B5EF4-FFF2-40B4-BE49-F238E27FC236}">
                <a16:creationId xmlns:a16="http://schemas.microsoft.com/office/drawing/2014/main" id="{3805F769-5554-4B13-A2EE-E55EF37C7A44}"/>
              </a:ext>
            </a:extLst>
          </p:cNvPr>
          <p:cNvSpPr/>
          <p:nvPr/>
        </p:nvSpPr>
        <p:spPr>
          <a:xfrm>
            <a:off x="2006629" y="13835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rPr>
              <a:t>国語</a:t>
            </a:r>
          </a:p>
        </p:txBody>
      </p:sp>
      <p:sp>
        <p:nvSpPr>
          <p:cNvPr id="14" name="四角形: 角を丸くする 13">
            <a:extLst>
              <a:ext uri="{FF2B5EF4-FFF2-40B4-BE49-F238E27FC236}">
                <a16:creationId xmlns:a16="http://schemas.microsoft.com/office/drawing/2014/main" id="{2749FD1F-90AE-4DE8-A568-79681A948126}"/>
              </a:ext>
            </a:extLst>
          </p:cNvPr>
          <p:cNvSpPr/>
          <p:nvPr/>
        </p:nvSpPr>
        <p:spPr>
          <a:xfrm>
            <a:off x="3178204" y="13835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rPr>
              <a:t>国語</a:t>
            </a:r>
          </a:p>
        </p:txBody>
      </p:sp>
      <p:sp>
        <p:nvSpPr>
          <p:cNvPr id="15" name="四角形: 角を丸くする 14">
            <a:extLst>
              <a:ext uri="{FF2B5EF4-FFF2-40B4-BE49-F238E27FC236}">
                <a16:creationId xmlns:a16="http://schemas.microsoft.com/office/drawing/2014/main" id="{917DE500-53CD-4746-94D5-07CEECDF2A5D}"/>
              </a:ext>
            </a:extLst>
          </p:cNvPr>
          <p:cNvSpPr/>
          <p:nvPr/>
        </p:nvSpPr>
        <p:spPr>
          <a:xfrm>
            <a:off x="4349779" y="13835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rPr>
              <a:t>国語</a:t>
            </a:r>
          </a:p>
        </p:txBody>
      </p:sp>
      <p:sp>
        <p:nvSpPr>
          <p:cNvPr id="16" name="四角形: 角を丸くする 15">
            <a:extLst>
              <a:ext uri="{FF2B5EF4-FFF2-40B4-BE49-F238E27FC236}">
                <a16:creationId xmlns:a16="http://schemas.microsoft.com/office/drawing/2014/main" id="{7437B737-8612-4C68-B3B4-DD1C0D660254}"/>
              </a:ext>
            </a:extLst>
          </p:cNvPr>
          <p:cNvSpPr/>
          <p:nvPr/>
        </p:nvSpPr>
        <p:spPr>
          <a:xfrm>
            <a:off x="5521354" y="13835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rPr>
              <a:t>国語</a:t>
            </a:r>
          </a:p>
        </p:txBody>
      </p:sp>
      <p:sp>
        <p:nvSpPr>
          <p:cNvPr id="17" name="四角形: 角を丸くする 16">
            <a:extLst>
              <a:ext uri="{FF2B5EF4-FFF2-40B4-BE49-F238E27FC236}">
                <a16:creationId xmlns:a16="http://schemas.microsoft.com/office/drawing/2014/main" id="{A46DE6D8-1A10-4564-A42F-16068919D1E7}"/>
              </a:ext>
            </a:extLst>
          </p:cNvPr>
          <p:cNvSpPr/>
          <p:nvPr/>
        </p:nvSpPr>
        <p:spPr>
          <a:xfrm>
            <a:off x="6692929" y="13835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rPr>
              <a:t>国語</a:t>
            </a:r>
          </a:p>
        </p:txBody>
      </p:sp>
      <p:sp>
        <p:nvSpPr>
          <p:cNvPr id="18" name="四角形: 角を丸くする 17">
            <a:extLst>
              <a:ext uri="{FF2B5EF4-FFF2-40B4-BE49-F238E27FC236}">
                <a16:creationId xmlns:a16="http://schemas.microsoft.com/office/drawing/2014/main" id="{4C6DD50F-D2A8-49AB-A819-5FCD7B039956}"/>
              </a:ext>
            </a:extLst>
          </p:cNvPr>
          <p:cNvSpPr/>
          <p:nvPr/>
        </p:nvSpPr>
        <p:spPr>
          <a:xfrm>
            <a:off x="835054" y="19454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19" name="四角形: 角を丸くする 18">
            <a:extLst>
              <a:ext uri="{FF2B5EF4-FFF2-40B4-BE49-F238E27FC236}">
                <a16:creationId xmlns:a16="http://schemas.microsoft.com/office/drawing/2014/main" id="{6B2F4399-85BF-423F-9169-B00DD490752B}"/>
              </a:ext>
            </a:extLst>
          </p:cNvPr>
          <p:cNvSpPr/>
          <p:nvPr/>
        </p:nvSpPr>
        <p:spPr>
          <a:xfrm>
            <a:off x="2006629" y="19454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0" name="四角形: 角を丸くする 19">
            <a:extLst>
              <a:ext uri="{FF2B5EF4-FFF2-40B4-BE49-F238E27FC236}">
                <a16:creationId xmlns:a16="http://schemas.microsoft.com/office/drawing/2014/main" id="{F13592E8-52EC-4908-9AE8-99CBD124E40B}"/>
              </a:ext>
            </a:extLst>
          </p:cNvPr>
          <p:cNvSpPr/>
          <p:nvPr/>
        </p:nvSpPr>
        <p:spPr>
          <a:xfrm>
            <a:off x="3178204" y="19454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1" name="四角形: 角を丸くする 20">
            <a:extLst>
              <a:ext uri="{FF2B5EF4-FFF2-40B4-BE49-F238E27FC236}">
                <a16:creationId xmlns:a16="http://schemas.microsoft.com/office/drawing/2014/main" id="{5814F4EC-84C3-4B7F-8A3B-09E8C1E634AD}"/>
              </a:ext>
            </a:extLst>
          </p:cNvPr>
          <p:cNvSpPr/>
          <p:nvPr/>
        </p:nvSpPr>
        <p:spPr>
          <a:xfrm>
            <a:off x="4349779" y="19454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2" name="四角形: 角を丸くする 21">
            <a:extLst>
              <a:ext uri="{FF2B5EF4-FFF2-40B4-BE49-F238E27FC236}">
                <a16:creationId xmlns:a16="http://schemas.microsoft.com/office/drawing/2014/main" id="{268DC5E6-426F-47D1-A2A6-AEBF10C5CF02}"/>
              </a:ext>
            </a:extLst>
          </p:cNvPr>
          <p:cNvSpPr/>
          <p:nvPr/>
        </p:nvSpPr>
        <p:spPr>
          <a:xfrm>
            <a:off x="5521354" y="19454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3" name="四角形: 角を丸くする 22">
            <a:extLst>
              <a:ext uri="{FF2B5EF4-FFF2-40B4-BE49-F238E27FC236}">
                <a16:creationId xmlns:a16="http://schemas.microsoft.com/office/drawing/2014/main" id="{4F70773D-8B73-41CD-BB7C-12E9AA16CE6C}"/>
              </a:ext>
            </a:extLst>
          </p:cNvPr>
          <p:cNvSpPr/>
          <p:nvPr/>
        </p:nvSpPr>
        <p:spPr>
          <a:xfrm>
            <a:off x="6692929" y="19454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4" name="テキスト ボックス 23">
            <a:extLst>
              <a:ext uri="{FF2B5EF4-FFF2-40B4-BE49-F238E27FC236}">
                <a16:creationId xmlns:a16="http://schemas.microsoft.com/office/drawing/2014/main" id="{303B8C6B-F80A-458C-83B0-A13A89030D4E}"/>
              </a:ext>
            </a:extLst>
          </p:cNvPr>
          <p:cNvSpPr txBox="1"/>
          <p:nvPr/>
        </p:nvSpPr>
        <p:spPr>
          <a:xfrm>
            <a:off x="1003358" y="450890"/>
            <a:ext cx="7702492" cy="369332"/>
          </a:xfrm>
          <a:prstGeom prst="rect">
            <a:avLst/>
          </a:prstGeom>
          <a:noFill/>
        </p:spPr>
        <p:txBody>
          <a:bodyPr wrap="square">
            <a:spAutoFit/>
          </a:bodyPr>
          <a:lstStyle/>
          <a:p>
            <a:pPr>
              <a:lnSpc>
                <a:spcPct val="100000"/>
              </a:lnSpc>
            </a:pPr>
            <a:r>
              <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rPr>
              <a:t>このページは、マグネットを作成するときなどにご</a:t>
            </a:r>
            <a:r>
              <a:rPr lang="ja-JP" altLang="en-US" dirty="0">
                <a:latin typeface="ＭＳ Ｐゴシック" panose="020B0600070205080204" pitchFamily="50" charset="-128"/>
                <a:ea typeface="ＭＳ Ｐゴシック" panose="020B0600070205080204" pitchFamily="50" charset="-128"/>
                <a:cs typeface="Aharoni" panose="02010803020104030203" pitchFamily="2" charset="-79"/>
              </a:rPr>
              <a:t>活用ください</a:t>
            </a:r>
            <a:endParaRPr lang="ja-JP" altLang="en-US" sz="1800" dirty="0">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5" name="四角形: 角を丸くする 24">
            <a:extLst>
              <a:ext uri="{FF2B5EF4-FFF2-40B4-BE49-F238E27FC236}">
                <a16:creationId xmlns:a16="http://schemas.microsoft.com/office/drawing/2014/main" id="{A2D60E5E-FB0B-4A35-8FB2-96CD0C6C2213}"/>
              </a:ext>
            </a:extLst>
          </p:cNvPr>
          <p:cNvSpPr/>
          <p:nvPr/>
        </p:nvSpPr>
        <p:spPr>
          <a:xfrm>
            <a:off x="835054" y="25074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6" name="四角形: 角を丸くする 25">
            <a:extLst>
              <a:ext uri="{FF2B5EF4-FFF2-40B4-BE49-F238E27FC236}">
                <a16:creationId xmlns:a16="http://schemas.microsoft.com/office/drawing/2014/main" id="{D1B82B46-865E-49D0-B1DF-E1D567D323B0}"/>
              </a:ext>
            </a:extLst>
          </p:cNvPr>
          <p:cNvSpPr/>
          <p:nvPr/>
        </p:nvSpPr>
        <p:spPr>
          <a:xfrm>
            <a:off x="2006629" y="25074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7" name="四角形: 角を丸くする 26">
            <a:extLst>
              <a:ext uri="{FF2B5EF4-FFF2-40B4-BE49-F238E27FC236}">
                <a16:creationId xmlns:a16="http://schemas.microsoft.com/office/drawing/2014/main" id="{257FCA56-1A4C-4824-A598-D0FE13B333BB}"/>
              </a:ext>
            </a:extLst>
          </p:cNvPr>
          <p:cNvSpPr/>
          <p:nvPr/>
        </p:nvSpPr>
        <p:spPr>
          <a:xfrm>
            <a:off x="3178204" y="25074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8" name="四角形: 角を丸くする 27">
            <a:extLst>
              <a:ext uri="{FF2B5EF4-FFF2-40B4-BE49-F238E27FC236}">
                <a16:creationId xmlns:a16="http://schemas.microsoft.com/office/drawing/2014/main" id="{9F2C2B5E-A7E5-4A43-974A-1003CD05CF40}"/>
              </a:ext>
            </a:extLst>
          </p:cNvPr>
          <p:cNvSpPr/>
          <p:nvPr/>
        </p:nvSpPr>
        <p:spPr>
          <a:xfrm>
            <a:off x="4349779" y="25074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29" name="四角形: 角を丸くする 28">
            <a:extLst>
              <a:ext uri="{FF2B5EF4-FFF2-40B4-BE49-F238E27FC236}">
                <a16:creationId xmlns:a16="http://schemas.microsoft.com/office/drawing/2014/main" id="{F0059853-A954-4118-ABDD-00D8DE18E47A}"/>
              </a:ext>
            </a:extLst>
          </p:cNvPr>
          <p:cNvSpPr/>
          <p:nvPr/>
        </p:nvSpPr>
        <p:spPr>
          <a:xfrm>
            <a:off x="5521354" y="25074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0" name="四角形: 角を丸くする 29">
            <a:extLst>
              <a:ext uri="{FF2B5EF4-FFF2-40B4-BE49-F238E27FC236}">
                <a16:creationId xmlns:a16="http://schemas.microsoft.com/office/drawing/2014/main" id="{176F1A42-1D5D-4158-99A7-77B84A5BD18B}"/>
              </a:ext>
            </a:extLst>
          </p:cNvPr>
          <p:cNvSpPr/>
          <p:nvPr/>
        </p:nvSpPr>
        <p:spPr>
          <a:xfrm>
            <a:off x="6692929" y="25074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1" name="四角形: 角を丸くする 30">
            <a:extLst>
              <a:ext uri="{FF2B5EF4-FFF2-40B4-BE49-F238E27FC236}">
                <a16:creationId xmlns:a16="http://schemas.microsoft.com/office/drawing/2014/main" id="{218E39F9-1F0E-4B30-A014-BE151D45BF6B}"/>
              </a:ext>
            </a:extLst>
          </p:cNvPr>
          <p:cNvSpPr/>
          <p:nvPr/>
        </p:nvSpPr>
        <p:spPr>
          <a:xfrm>
            <a:off x="835054" y="306943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2" name="四角形: 角を丸くする 31">
            <a:extLst>
              <a:ext uri="{FF2B5EF4-FFF2-40B4-BE49-F238E27FC236}">
                <a16:creationId xmlns:a16="http://schemas.microsoft.com/office/drawing/2014/main" id="{5C058F21-A4AD-4036-B704-4A93CAC19B9A}"/>
              </a:ext>
            </a:extLst>
          </p:cNvPr>
          <p:cNvSpPr/>
          <p:nvPr/>
        </p:nvSpPr>
        <p:spPr>
          <a:xfrm>
            <a:off x="2006629" y="306943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3" name="四角形: 角を丸くする 32">
            <a:extLst>
              <a:ext uri="{FF2B5EF4-FFF2-40B4-BE49-F238E27FC236}">
                <a16:creationId xmlns:a16="http://schemas.microsoft.com/office/drawing/2014/main" id="{A20E2EFC-2477-4240-8CAD-CF278FF6838C}"/>
              </a:ext>
            </a:extLst>
          </p:cNvPr>
          <p:cNvSpPr/>
          <p:nvPr/>
        </p:nvSpPr>
        <p:spPr>
          <a:xfrm>
            <a:off x="3178204" y="306943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4" name="四角形: 角を丸くする 33">
            <a:extLst>
              <a:ext uri="{FF2B5EF4-FFF2-40B4-BE49-F238E27FC236}">
                <a16:creationId xmlns:a16="http://schemas.microsoft.com/office/drawing/2014/main" id="{1A17BC38-3270-4BD6-9015-AE04C609A3DF}"/>
              </a:ext>
            </a:extLst>
          </p:cNvPr>
          <p:cNvSpPr/>
          <p:nvPr/>
        </p:nvSpPr>
        <p:spPr>
          <a:xfrm>
            <a:off x="4349779" y="306943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5" name="四角形: 角を丸くする 34">
            <a:extLst>
              <a:ext uri="{FF2B5EF4-FFF2-40B4-BE49-F238E27FC236}">
                <a16:creationId xmlns:a16="http://schemas.microsoft.com/office/drawing/2014/main" id="{91ABB7B4-0788-4745-A0C4-0E0B76F032FF}"/>
              </a:ext>
            </a:extLst>
          </p:cNvPr>
          <p:cNvSpPr/>
          <p:nvPr/>
        </p:nvSpPr>
        <p:spPr>
          <a:xfrm>
            <a:off x="5521354" y="306943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6" name="四角形: 角を丸くする 35">
            <a:extLst>
              <a:ext uri="{FF2B5EF4-FFF2-40B4-BE49-F238E27FC236}">
                <a16:creationId xmlns:a16="http://schemas.microsoft.com/office/drawing/2014/main" id="{619DBDDC-459D-479B-8F18-FF20EECCCFEB}"/>
              </a:ext>
            </a:extLst>
          </p:cNvPr>
          <p:cNvSpPr/>
          <p:nvPr/>
        </p:nvSpPr>
        <p:spPr>
          <a:xfrm>
            <a:off x="6692929" y="306943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7" name="四角形: 角を丸くする 36">
            <a:extLst>
              <a:ext uri="{FF2B5EF4-FFF2-40B4-BE49-F238E27FC236}">
                <a16:creationId xmlns:a16="http://schemas.microsoft.com/office/drawing/2014/main" id="{FBC26C54-D9CC-4DAC-94EE-942DC8C02D43}"/>
              </a:ext>
            </a:extLst>
          </p:cNvPr>
          <p:cNvSpPr/>
          <p:nvPr/>
        </p:nvSpPr>
        <p:spPr>
          <a:xfrm>
            <a:off x="835054" y="36314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8" name="四角形: 角を丸くする 37">
            <a:extLst>
              <a:ext uri="{FF2B5EF4-FFF2-40B4-BE49-F238E27FC236}">
                <a16:creationId xmlns:a16="http://schemas.microsoft.com/office/drawing/2014/main" id="{2D42A714-7AD7-4EA2-900A-1D3C179A0CF2}"/>
              </a:ext>
            </a:extLst>
          </p:cNvPr>
          <p:cNvSpPr/>
          <p:nvPr/>
        </p:nvSpPr>
        <p:spPr>
          <a:xfrm>
            <a:off x="2006629" y="36314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39" name="四角形: 角を丸くする 38">
            <a:extLst>
              <a:ext uri="{FF2B5EF4-FFF2-40B4-BE49-F238E27FC236}">
                <a16:creationId xmlns:a16="http://schemas.microsoft.com/office/drawing/2014/main" id="{FD002496-7C97-4D45-8374-3568254F857C}"/>
              </a:ext>
            </a:extLst>
          </p:cNvPr>
          <p:cNvSpPr/>
          <p:nvPr/>
        </p:nvSpPr>
        <p:spPr>
          <a:xfrm>
            <a:off x="3178204" y="36314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0" name="四角形: 角を丸くする 39">
            <a:extLst>
              <a:ext uri="{FF2B5EF4-FFF2-40B4-BE49-F238E27FC236}">
                <a16:creationId xmlns:a16="http://schemas.microsoft.com/office/drawing/2014/main" id="{BACEB685-E1BB-4A41-B47E-187868F88EFA}"/>
              </a:ext>
            </a:extLst>
          </p:cNvPr>
          <p:cNvSpPr/>
          <p:nvPr/>
        </p:nvSpPr>
        <p:spPr>
          <a:xfrm>
            <a:off x="4349779" y="36314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1" name="四角形: 角を丸くする 40">
            <a:extLst>
              <a:ext uri="{FF2B5EF4-FFF2-40B4-BE49-F238E27FC236}">
                <a16:creationId xmlns:a16="http://schemas.microsoft.com/office/drawing/2014/main" id="{EACB7951-C406-480E-B53A-F707C7F7E017}"/>
              </a:ext>
            </a:extLst>
          </p:cNvPr>
          <p:cNvSpPr/>
          <p:nvPr/>
        </p:nvSpPr>
        <p:spPr>
          <a:xfrm>
            <a:off x="5521354" y="36314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2" name="四角形: 角を丸くする 41">
            <a:extLst>
              <a:ext uri="{FF2B5EF4-FFF2-40B4-BE49-F238E27FC236}">
                <a16:creationId xmlns:a16="http://schemas.microsoft.com/office/drawing/2014/main" id="{46D5B34D-3446-487B-A41D-993221FFC040}"/>
              </a:ext>
            </a:extLst>
          </p:cNvPr>
          <p:cNvSpPr/>
          <p:nvPr/>
        </p:nvSpPr>
        <p:spPr>
          <a:xfrm>
            <a:off x="6692929" y="363140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3" name="四角形: 角を丸くする 42">
            <a:extLst>
              <a:ext uri="{FF2B5EF4-FFF2-40B4-BE49-F238E27FC236}">
                <a16:creationId xmlns:a16="http://schemas.microsoft.com/office/drawing/2014/main" id="{CE0D04F7-1493-4895-AA16-70F767FFB7FA}"/>
              </a:ext>
            </a:extLst>
          </p:cNvPr>
          <p:cNvSpPr/>
          <p:nvPr/>
        </p:nvSpPr>
        <p:spPr>
          <a:xfrm>
            <a:off x="835054" y="41933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4" name="四角形: 角を丸くする 43">
            <a:extLst>
              <a:ext uri="{FF2B5EF4-FFF2-40B4-BE49-F238E27FC236}">
                <a16:creationId xmlns:a16="http://schemas.microsoft.com/office/drawing/2014/main" id="{59112D85-501D-4F23-B63E-AA4C9A8A5BE1}"/>
              </a:ext>
            </a:extLst>
          </p:cNvPr>
          <p:cNvSpPr/>
          <p:nvPr/>
        </p:nvSpPr>
        <p:spPr>
          <a:xfrm>
            <a:off x="2006629" y="41933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5" name="四角形: 角を丸くする 44">
            <a:extLst>
              <a:ext uri="{FF2B5EF4-FFF2-40B4-BE49-F238E27FC236}">
                <a16:creationId xmlns:a16="http://schemas.microsoft.com/office/drawing/2014/main" id="{AE535E09-7992-43D2-AE24-5FB8E9222167}"/>
              </a:ext>
            </a:extLst>
          </p:cNvPr>
          <p:cNvSpPr/>
          <p:nvPr/>
        </p:nvSpPr>
        <p:spPr>
          <a:xfrm>
            <a:off x="3178204" y="41933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6" name="四角形: 角を丸くする 45">
            <a:extLst>
              <a:ext uri="{FF2B5EF4-FFF2-40B4-BE49-F238E27FC236}">
                <a16:creationId xmlns:a16="http://schemas.microsoft.com/office/drawing/2014/main" id="{B65C23A7-ED2B-4AAC-8127-5537322E2989}"/>
              </a:ext>
            </a:extLst>
          </p:cNvPr>
          <p:cNvSpPr/>
          <p:nvPr/>
        </p:nvSpPr>
        <p:spPr>
          <a:xfrm>
            <a:off x="4349779" y="41933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7" name="四角形: 角を丸くする 46">
            <a:extLst>
              <a:ext uri="{FF2B5EF4-FFF2-40B4-BE49-F238E27FC236}">
                <a16:creationId xmlns:a16="http://schemas.microsoft.com/office/drawing/2014/main" id="{07C66BF6-5AF2-4115-9414-F2F630EE0A2E}"/>
              </a:ext>
            </a:extLst>
          </p:cNvPr>
          <p:cNvSpPr/>
          <p:nvPr/>
        </p:nvSpPr>
        <p:spPr>
          <a:xfrm>
            <a:off x="5521354" y="41933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8" name="四角形: 角を丸くする 47">
            <a:extLst>
              <a:ext uri="{FF2B5EF4-FFF2-40B4-BE49-F238E27FC236}">
                <a16:creationId xmlns:a16="http://schemas.microsoft.com/office/drawing/2014/main" id="{38D00163-BF4A-463F-B69E-A0556FD8ED1F}"/>
              </a:ext>
            </a:extLst>
          </p:cNvPr>
          <p:cNvSpPr/>
          <p:nvPr/>
        </p:nvSpPr>
        <p:spPr>
          <a:xfrm>
            <a:off x="6692929" y="4193381"/>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49" name="四角形: 角を丸くする 48">
            <a:extLst>
              <a:ext uri="{FF2B5EF4-FFF2-40B4-BE49-F238E27FC236}">
                <a16:creationId xmlns:a16="http://schemas.microsoft.com/office/drawing/2014/main" id="{2FA00949-2411-44F4-93EB-98A929A6E59F}"/>
              </a:ext>
            </a:extLst>
          </p:cNvPr>
          <p:cNvSpPr/>
          <p:nvPr/>
        </p:nvSpPr>
        <p:spPr>
          <a:xfrm>
            <a:off x="835054" y="47553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50" name="四角形: 角を丸くする 49">
            <a:extLst>
              <a:ext uri="{FF2B5EF4-FFF2-40B4-BE49-F238E27FC236}">
                <a16:creationId xmlns:a16="http://schemas.microsoft.com/office/drawing/2014/main" id="{C53DCF09-6A60-450F-9B13-A413C46C792C}"/>
              </a:ext>
            </a:extLst>
          </p:cNvPr>
          <p:cNvSpPr/>
          <p:nvPr/>
        </p:nvSpPr>
        <p:spPr>
          <a:xfrm>
            <a:off x="2006629" y="47553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51" name="四角形: 角を丸くする 50">
            <a:extLst>
              <a:ext uri="{FF2B5EF4-FFF2-40B4-BE49-F238E27FC236}">
                <a16:creationId xmlns:a16="http://schemas.microsoft.com/office/drawing/2014/main" id="{21346240-DC6B-4DA6-8877-D1B2CBDD890C}"/>
              </a:ext>
            </a:extLst>
          </p:cNvPr>
          <p:cNvSpPr/>
          <p:nvPr/>
        </p:nvSpPr>
        <p:spPr>
          <a:xfrm>
            <a:off x="3178204" y="47553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52" name="四角形: 角を丸くする 51">
            <a:extLst>
              <a:ext uri="{FF2B5EF4-FFF2-40B4-BE49-F238E27FC236}">
                <a16:creationId xmlns:a16="http://schemas.microsoft.com/office/drawing/2014/main" id="{47CDF0E7-8875-4595-B22C-29E2E62D584D}"/>
              </a:ext>
            </a:extLst>
          </p:cNvPr>
          <p:cNvSpPr/>
          <p:nvPr/>
        </p:nvSpPr>
        <p:spPr>
          <a:xfrm>
            <a:off x="4349779" y="47553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53" name="四角形: 角を丸くする 52">
            <a:extLst>
              <a:ext uri="{FF2B5EF4-FFF2-40B4-BE49-F238E27FC236}">
                <a16:creationId xmlns:a16="http://schemas.microsoft.com/office/drawing/2014/main" id="{D5CD8D00-3CE6-439A-8D9E-CDE990811D12}"/>
              </a:ext>
            </a:extLst>
          </p:cNvPr>
          <p:cNvSpPr/>
          <p:nvPr/>
        </p:nvSpPr>
        <p:spPr>
          <a:xfrm>
            <a:off x="5521354" y="47553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
        <p:nvSpPr>
          <p:cNvPr id="54" name="四角形: 角を丸くする 53">
            <a:extLst>
              <a:ext uri="{FF2B5EF4-FFF2-40B4-BE49-F238E27FC236}">
                <a16:creationId xmlns:a16="http://schemas.microsoft.com/office/drawing/2014/main" id="{846EAECC-DE46-4A86-AA79-EE8055BBBC72}"/>
              </a:ext>
            </a:extLst>
          </p:cNvPr>
          <p:cNvSpPr/>
          <p:nvPr/>
        </p:nvSpPr>
        <p:spPr>
          <a:xfrm>
            <a:off x="6692929" y="4755356"/>
            <a:ext cx="1051246" cy="471488"/>
          </a:xfrm>
          <a:prstGeom prst="roundRect">
            <a:avLst>
              <a:gd name="adj" fmla="val 3159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solidFill>
                <a:schemeClr val="tx1"/>
              </a:solidFill>
              <a:latin typeface="ＭＳ Ｐゴシック" panose="020B0600070205080204" pitchFamily="50" charset="-128"/>
              <a:ea typeface="ＭＳ Ｐゴシック" panose="020B0600070205080204" pitchFamily="50" charset="-128"/>
              <a:cs typeface="Aharoni" panose="02010803020104030203" pitchFamily="2" charset="-79"/>
            </a:endParaRPr>
          </a:p>
        </p:txBody>
      </p:sp>
    </p:spTree>
    <p:extLst>
      <p:ext uri="{BB962C8B-B14F-4D97-AF65-F5344CB8AC3E}">
        <p14:creationId xmlns:p14="http://schemas.microsoft.com/office/powerpoint/2010/main" val="394388450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TotalTime>
  <Words>175</Words>
  <PresentationFormat>画面に合わせる (4:3)</PresentationFormat>
  <Paragraphs>42</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HGP創英角ﾎﾟｯﾌﾟ体</vt:lpstr>
      <vt:lpstr>HGｺﾞｼｯｸM</vt:lpstr>
      <vt:lpstr>ＭＳ Ｐゴシック</vt:lpstr>
      <vt:lpstr>Amasis MT Pro Black</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2021-12-24T13:27:02Z</dcterms:created>
  <dcterms:modified xsi:type="dcterms:W3CDTF">2021-12-24T15:14:11Z</dcterms:modified>
</cp:coreProperties>
</file>